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63" r:id="rId6"/>
    <p:sldId id="264" r:id="rId7"/>
    <p:sldId id="265" r:id="rId8"/>
    <p:sldId id="259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1FD2F7-3EE6-4B4E-A502-ACD3A2692C83}" v="79" dt="2023-05-08T03:32:44.2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jp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3E770-B4BF-41A7-9F90-045F898AF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201B5-4EDE-4732-A35A-DA75872311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12E56-6FF6-4C51-8CB5-35E4577DE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AD9CB-29F5-4B0F-9219-4E895C8DD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3DC38-55F6-40AF-84DA-347013ACF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62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AB683-B6D7-4AE9-98D9-F20CA396D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FD53C7-E6A8-40A2-B584-6AD45F5B1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346C3-8265-4757-864E-AC74C9966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34A23-6596-4080-B10B-8C3A326AF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5EB4D-5A95-4DDD-945F-CDB58C7EA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8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D45E4F-08B7-414C-B0B1-A8A5BA3F71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3544C6-C320-4EDB-8ED1-81D3F262F1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1DA9F-F71C-4B70-B8F6-E943A6D8D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A873B-39BA-4A17-9D59-36406DE2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B15E8-0E27-4EA7-9712-64FA1FF85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4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31A1-0D60-4D8F-B39F-4D6C95AE3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11116-D658-49D4-9772-16DDF4AA29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E7A5D-4B3E-4514-BFC3-45B10375C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A4343-441D-4120-9834-AE5755ABD560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60FC3-2111-4976-8451-D136AB740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55D27-735E-4563-984E-79B2CB222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54907-549E-4C3D-B40A-84E2CC8DD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585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A335A-0B39-4F82-9B70-48B729CD8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E4F6F-208F-4123-8D56-AA3F4F73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21390-F8B9-4107-AE6D-F4EFDBD6D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E73A9-877A-45B5-BAF5-BDA21EAA6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47E91-B6D8-4889-9FE3-6A28035DF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374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BC83C-9E66-4939-A118-4828C9BA4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4724A-E019-4797-B953-DCD18354C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5215B-A133-4CA9-B752-05CC0A8D1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61A49-889D-4F63-95BD-52DCE80C3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6CEA6-3291-4CFD-AE87-72E52046F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148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6C531-EC90-4DC9-BF04-DDA782B4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B354C-F3D4-4AF5-958F-D1E7B16B12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EE92E9-45FA-4B48-80D0-3F9996D0F3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686B77-7822-4401-BB44-C893FAEA3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0CD1DF-B19C-4E9E-9771-2178D766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62364-BAAF-4F48-ABBD-57E0A753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137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9F018-8595-4FF4-81E2-A38D3A986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16F08-87F8-4B1A-9466-778DECA19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523DF-E475-411C-B639-CA0EE306F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1150B2-247A-4632-B4FC-EBB0FF4525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C0AD7B-3705-4CD7-B976-B2FE3D3F5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9CF6C2-B489-4F94-95F7-87A26B9E3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B64F84-8422-4FAD-B1F0-C81AE096B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66562-643B-4CDB-9BDE-F91F522A4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41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C9975-E5BE-4343-9486-99C8AE2CB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A02D26-9AB6-4147-A612-17D6DD859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95868A-B3C1-4834-825F-3FA0BE889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638320-3346-42A3-A245-954E72C49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57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8F5CEE-AA29-423C-9ECE-63F5BC3B0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AAD46-6891-4897-A0B2-15CFC5E36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DF5D0-56F4-4F72-B94C-71D1128D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38DA1-AA75-4C9F-9B03-E13E73A69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6DE1B-BDAB-43E2-AE85-3BE203FB0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A627F-EB63-4237-80BC-FAC996F201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13453-B17E-4E0A-A194-AFAD039DC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83D88-39FE-4453-B5F8-DF65D263C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6E8B0-DF2A-4085-8EEC-7083FC5B5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25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38A03-55C3-42DC-A21A-3CDED1545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6F52BA-C261-429C-BCC7-1F59B69BED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BFB280-C466-493B-BDEF-6553DDC05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9FD11E-9BF4-45FA-80D7-580C1142F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F84A0-810F-4B88-8F8A-379017ED4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06B85-305F-4A97-AD86-4E542A8A6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22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6DBE24-447A-4BB7-B302-0756F4B0C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1602E-33D4-4D50-B90B-021E4FF8A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107BD-CD0F-4381-A5A8-50E9644296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B4FD8-A920-4C86-84C9-221925613A72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1AB35-DA08-4C18-BCA3-0D315A2B7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AD841-4C9D-468C-B052-F73C00E927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2596A-CB24-48EF-961A-DC506BCCA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4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49">
            <a:extLst>
              <a:ext uri="{FF2B5EF4-FFF2-40B4-BE49-F238E27FC236}">
                <a16:creationId xmlns:a16="http://schemas.microsoft.com/office/drawing/2014/main" id="{026A84AF-6F58-471A-BF1F-10D8C0351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4E6315-E700-4AC1-8F34-162E5C5B5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28662"/>
            <a:ext cx="3785513" cy="3728853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>
                <a:cs typeface="Calibri Light"/>
              </a:rPr>
              <a:t>CSE 325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A0963D-41D7-491F-A6A1-561EDB9D8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29235"/>
            <a:ext cx="3785514" cy="1680298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 err="1">
                <a:cs typeface="Calibri"/>
              </a:rPr>
              <a:t>Ifty</a:t>
            </a:r>
            <a:r>
              <a:rPr lang="en-US">
                <a:cs typeface="Calibri"/>
              </a:rPr>
              <a:t> Ahmed-2021-1-60-041</a:t>
            </a:r>
            <a:br>
              <a:rPr lang="en-US">
                <a:cs typeface="Calibri"/>
              </a:rPr>
            </a:br>
            <a:r>
              <a:rPr lang="en-US">
                <a:cs typeface="Calibri"/>
              </a:rPr>
              <a:t>Mahin Mia-2021-1-60-044</a:t>
            </a:r>
            <a:br>
              <a:rPr lang="en-US">
                <a:cs typeface="Calibri"/>
              </a:rPr>
            </a:br>
            <a:r>
              <a:rPr lang="en-US">
                <a:cs typeface="Calibri"/>
              </a:rPr>
              <a:t>Sabrina Alam-2021-1-60-034</a:t>
            </a:r>
            <a:endParaRPr lang="en-US"/>
          </a:p>
        </p:txBody>
      </p:sp>
      <p:pic>
        <p:nvPicPr>
          <p:cNvPr id="59" name="Picture 45">
            <a:extLst>
              <a:ext uri="{FF2B5EF4-FFF2-40B4-BE49-F238E27FC236}">
                <a16:creationId xmlns:a16="http://schemas.microsoft.com/office/drawing/2014/main" id="{92D10A86-8BA8-0802-6D37-E38D0D0690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19" r="24575" b="-3"/>
          <a:stretch/>
        </p:blipFill>
        <p:spPr>
          <a:xfrm>
            <a:off x="5009505" y="10"/>
            <a:ext cx="718249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94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DBF7AE-5A09-42EC-8620-CB0AD48BB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947362"/>
            <a:ext cx="6251110" cy="1164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latin typeface="+mn-lt"/>
              </a:rPr>
              <a:t>Introduction</a:t>
            </a:r>
          </a:p>
        </p:txBody>
      </p:sp>
      <p:pic>
        <p:nvPicPr>
          <p:cNvPr id="5" name="Picture 4" descr="Books stacked on a table">
            <a:extLst>
              <a:ext uri="{FF2B5EF4-FFF2-40B4-BE49-F238E27FC236}">
                <a16:creationId xmlns:a16="http://schemas.microsoft.com/office/drawing/2014/main" id="{5EB68EB5-9455-3646-DF49-BFA3DDCFE2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85" r="26584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13733-4F40-4CDF-8577-FCE1BFE3F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97762" y="2706624"/>
            <a:ext cx="6251110" cy="270550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1" dirty="0">
                <a:latin typeface="+mj-lt"/>
              </a:rPr>
              <a:t>Program Purpose</a:t>
            </a:r>
            <a:endParaRPr lang="en-US" sz="2400" dirty="0">
              <a:latin typeface="+mj-lt"/>
            </a:endParaRPr>
          </a:p>
          <a:p>
            <a:r>
              <a:rPr lang="en-US" sz="2400" b="1" dirty="0">
                <a:latin typeface="+mj-lt"/>
              </a:rPr>
              <a:t>Overview of Program Functionality</a:t>
            </a:r>
            <a:endParaRPr lang="en-US" sz="2400" dirty="0">
              <a:latin typeface="+mj-lt"/>
            </a:endParaRPr>
          </a:p>
          <a:p>
            <a:r>
              <a:rPr lang="en-US" sz="2400" b="1" dirty="0">
                <a:latin typeface="+mj-lt"/>
              </a:rPr>
              <a:t>Overview of Used Technologies</a:t>
            </a:r>
            <a:endParaRPr lang="en-US" sz="2400" dirty="0">
              <a:latin typeface="+mj-lt"/>
            </a:endParaRP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629000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4" descr="Digital financial graph">
            <a:extLst>
              <a:ext uri="{FF2B5EF4-FFF2-40B4-BE49-F238E27FC236}">
                <a16:creationId xmlns:a16="http://schemas.microsoft.com/office/drawing/2014/main" id="{ED376565-E217-C823-C84B-F2496F3623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19" t="6484" r="26690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460DF7-AFEA-436A-BBCE-F96FDA0D5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dirty="0"/>
              <a:t>Managing Book Club and Reading Group Schedules and Resources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D2A54-43D9-4B18-9073-FB0BAF957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/>
            <a:r>
              <a:rPr lang="en-US" sz="1700"/>
              <a:t>A Multi-Threaded C </a:t>
            </a:r>
            <a:r>
              <a:rPr lang="en-US" sz="1700" i="0" u="none" strike="noStrike" baseline="0"/>
              <a:t>Program </a:t>
            </a:r>
            <a:r>
              <a:rPr lang="en-US" sz="1700"/>
              <a:t>with </a:t>
            </a:r>
            <a:br>
              <a:rPr lang="en-US" sz="1700"/>
            </a:br>
            <a:r>
              <a:rPr lang="en-US" sz="1700"/>
              <a:t>Semaphores</a:t>
            </a:r>
            <a:br>
              <a:rPr lang="en-US" sz="1700"/>
            </a:br>
            <a:r>
              <a:rPr lang="en-US" sz="1700"/>
              <a:t>Processes </a:t>
            </a:r>
            <a:br>
              <a:rPr lang="en-US" sz="1700"/>
            </a:br>
            <a:r>
              <a:rPr lang="en-US" sz="1700"/>
              <a:t>Threads</a:t>
            </a:r>
            <a:br>
              <a:rPr lang="en-US" sz="1700"/>
            </a:br>
            <a:r>
              <a:rPr lang="en-US" sz="1700"/>
              <a:t>Mutex Locks</a:t>
            </a:r>
          </a:p>
        </p:txBody>
      </p:sp>
    </p:spTree>
    <p:extLst>
      <p:ext uri="{BB962C8B-B14F-4D97-AF65-F5344CB8AC3E}">
        <p14:creationId xmlns:p14="http://schemas.microsoft.com/office/powerpoint/2010/main" val="3659532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ooks stacked on a table">
            <a:extLst>
              <a:ext uri="{FF2B5EF4-FFF2-40B4-BE49-F238E27FC236}">
                <a16:creationId xmlns:a16="http://schemas.microsoft.com/office/drawing/2014/main" id="{5EB68EB5-9455-3646-DF49-BFA3DDCFE2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8" r="3101" b="4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DBF7AE-5A09-42EC-8620-CB0AD48BB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Problem </a:t>
            </a:r>
            <a:r>
              <a:rPr lang="en-US" sz="4000" i="0" u="none" strike="noStrike" baseline="0" dirty="0"/>
              <a:t>and </a:t>
            </a:r>
            <a:r>
              <a:rPr lang="en-US" sz="4000" dirty="0"/>
              <a:t>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13733-4F40-4CDF-8577-FCE1BFE3F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The bookshop owner is facing a problem where managing the schedules and resources for </a:t>
            </a:r>
            <a:r>
              <a:rPr lang="en-US" sz="2000" i="0" u="none" strike="noStrike" baseline="0" dirty="0"/>
              <a:t>book clubs and reading groups</a:t>
            </a:r>
            <a:r>
              <a:rPr lang="en-US" sz="2000" dirty="0"/>
              <a:t> has become quite challenging due to the increasing </a:t>
            </a:r>
            <a:r>
              <a:rPr lang="en-US" sz="2000" i="0" u="none" strike="noStrike" baseline="0" dirty="0"/>
              <a:t>number of groups</a:t>
            </a:r>
            <a:r>
              <a:rPr lang="en-US" sz="2000" dirty="0"/>
              <a:t>. This means that the owner needs to coordinate and manage the schedules</a:t>
            </a:r>
            <a:r>
              <a:rPr lang="en-US" sz="2000" i="0" u="none" strike="noStrike" baseline="0" dirty="0"/>
              <a:t> of </a:t>
            </a:r>
            <a:r>
              <a:rPr lang="en-US" sz="2000" dirty="0"/>
              <a:t>multiple book clubs and reading groups, ensuring that no two groups are assigned </a:t>
            </a:r>
            <a:r>
              <a:rPr lang="en-US" sz="2000" i="0" u="none" strike="noStrike" baseline="0" dirty="0"/>
              <a:t>the </a:t>
            </a:r>
            <a:r>
              <a:rPr lang="en-US" sz="2000" dirty="0"/>
              <a:t>same </a:t>
            </a:r>
            <a:r>
              <a:rPr lang="en-US" sz="2000" i="0" u="none" strike="noStrike" baseline="0" dirty="0"/>
              <a:t>room </a:t>
            </a:r>
            <a:r>
              <a:rPr lang="en-US" sz="2000" dirty="0"/>
              <a:t>at </a:t>
            </a:r>
            <a:r>
              <a:rPr lang="en-US" sz="2000" i="0" u="none" strike="noStrike" baseline="0" dirty="0"/>
              <a:t>the </a:t>
            </a:r>
            <a:r>
              <a:rPr lang="en-US" sz="2000" dirty="0"/>
              <a:t>same time.</a:t>
            </a:r>
          </a:p>
        </p:txBody>
      </p:sp>
    </p:spTree>
    <p:extLst>
      <p:ext uri="{BB962C8B-B14F-4D97-AF65-F5344CB8AC3E}">
        <p14:creationId xmlns:p14="http://schemas.microsoft.com/office/powerpoint/2010/main" val="321933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483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856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756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7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ACFE21-B31F-4ABA-B09C-03095E641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68770" cy="15361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Project Analysis</a:t>
            </a:r>
          </a:p>
        </p:txBody>
      </p:sp>
      <p:sp>
        <p:nvSpPr>
          <p:cNvPr id="27" name="!!accent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908E1-9B61-46DB-B4BB-28F60F4DD1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5458" y="3355848"/>
            <a:ext cx="6268770" cy="2825496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900" dirty="0"/>
              <a:t>✓ Printing "Group scheduled for room" identifies which group is assigned to which room. ✓ Printing "Group has taken resource" shows which group has taken which resource. ✓ The program simulates group activity by printing "Group is discussing books..." ✓ Printing "Group has returned resource" indicates which group has returned which resource. ✓ "Group has left room" is printed to indicate which </a:t>
            </a:r>
            <a:r>
              <a:rPr lang="en-US" sz="1900" i="0" u="none" strike="noStrike" baseline="0" dirty="0"/>
              <a:t>group</a:t>
            </a:r>
            <a:r>
              <a:rPr lang="en-US" sz="1900" dirty="0"/>
              <a:t> has departed which room.</a:t>
            </a:r>
          </a:p>
        </p:txBody>
      </p:sp>
      <p:pic>
        <p:nvPicPr>
          <p:cNvPr id="5" name="Picture 4" descr="Web of wires showing connections between groups and singles">
            <a:extLst>
              <a:ext uri="{FF2B5EF4-FFF2-40B4-BE49-F238E27FC236}">
                <a16:creationId xmlns:a16="http://schemas.microsoft.com/office/drawing/2014/main" id="{449FB594-E862-9AD9-9E35-81D703752F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65" r="20357" b="-1"/>
          <a:stretch/>
        </p:blipFill>
        <p:spPr>
          <a:xfrm>
            <a:off x="7684006" y="10"/>
            <a:ext cx="450799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59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7D957-0A3B-488F-AB9E-BC636E2BED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78" t="9091" r="15375" b="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F95621-E900-603C-7386-48D6B18D1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Thank You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320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198</Words>
  <Application>Microsoft Office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CSE 325</vt:lpstr>
      <vt:lpstr>Introduction</vt:lpstr>
      <vt:lpstr>Managing Book Club and Reading Group Schedules and Resources</vt:lpstr>
      <vt:lpstr>Problem and Solution</vt:lpstr>
      <vt:lpstr>PowerPoint Presentation</vt:lpstr>
      <vt:lpstr>PowerPoint Presentation</vt:lpstr>
      <vt:lpstr>PowerPoint Presentation</vt:lpstr>
      <vt:lpstr>Project Analysis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Mahin mia</dc:creator>
  <cp:lastModifiedBy>Mahin mia</cp:lastModifiedBy>
  <cp:revision>76</cp:revision>
  <dcterms:created xsi:type="dcterms:W3CDTF">2023-05-07T18:41:36Z</dcterms:created>
  <dcterms:modified xsi:type="dcterms:W3CDTF">2023-05-08T14:19:58Z</dcterms:modified>
</cp:coreProperties>
</file>

<file path=docProps/thumbnail.jpeg>
</file>